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2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ubb" userId="5c8ee2d3-04f3-4833-b985-e0ff424729ae" providerId="ADAL" clId="{22BE0C32-0742-445B-8F37-6547312EFE2E}"/>
    <pc:docChg chg="modSld">
      <pc:chgData name="Stephanie Bubb" userId="5c8ee2d3-04f3-4833-b985-e0ff424729ae" providerId="ADAL" clId="{22BE0C32-0742-445B-8F37-6547312EFE2E}" dt="2026-06-18T04:43:11.687" v="18" actId="14100"/>
      <pc:docMkLst>
        <pc:docMk/>
      </pc:docMkLst>
      <pc:sldChg chg="modSp mod">
        <pc:chgData name="Stephanie Bubb" userId="5c8ee2d3-04f3-4833-b985-e0ff424729ae" providerId="ADAL" clId="{22BE0C32-0742-445B-8F37-6547312EFE2E}" dt="2026-06-18T04:43:11.687" v="18" actId="14100"/>
        <pc:sldMkLst>
          <pc:docMk/>
          <pc:sldMk cId="0" sldId="256"/>
        </pc:sldMkLst>
        <pc:spChg chg="mod">
          <ac:chgData name="Stephanie Bubb" userId="5c8ee2d3-04f3-4833-b985-e0ff424729ae" providerId="ADAL" clId="{22BE0C32-0742-445B-8F37-6547312EFE2E}" dt="2026-06-18T04:32:06.714" v="1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Stephanie Bubb" userId="5c8ee2d3-04f3-4833-b985-e0ff424729ae" providerId="ADAL" clId="{22BE0C32-0742-445B-8F37-6547312EFE2E}" dt="2026-06-18T04:43:11.687" v="18" actId="14100"/>
          <ac:spMkLst>
            <pc:docMk/>
            <pc:sldMk cId="0" sldId="256"/>
            <ac:spMk id="2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8183" cy="106923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10883" y="3691140"/>
            <a:ext cx="6940550" cy="3667125"/>
          </a:xfrm>
          <a:custGeom>
            <a:avLst/>
            <a:gdLst/>
            <a:ahLst/>
            <a:cxnLst/>
            <a:rect l="l" t="t" r="r" b="b"/>
            <a:pathLst>
              <a:path w="6940550" h="3667125">
                <a:moveTo>
                  <a:pt x="3587496" y="0"/>
                </a:moveTo>
                <a:lnTo>
                  <a:pt x="3375279" y="0"/>
                </a:lnTo>
                <a:lnTo>
                  <a:pt x="3375279" y="225590"/>
                </a:lnTo>
                <a:lnTo>
                  <a:pt x="3375279" y="440766"/>
                </a:lnTo>
                <a:lnTo>
                  <a:pt x="3353181" y="478955"/>
                </a:lnTo>
                <a:lnTo>
                  <a:pt x="3325711" y="490334"/>
                </a:lnTo>
                <a:lnTo>
                  <a:pt x="262559" y="490334"/>
                </a:lnTo>
                <a:lnTo>
                  <a:pt x="224370" y="468236"/>
                </a:lnTo>
                <a:lnTo>
                  <a:pt x="212979" y="440766"/>
                </a:lnTo>
                <a:lnTo>
                  <a:pt x="212979" y="225590"/>
                </a:lnTo>
                <a:lnTo>
                  <a:pt x="235077" y="187401"/>
                </a:lnTo>
                <a:lnTo>
                  <a:pt x="262559" y="176022"/>
                </a:lnTo>
                <a:lnTo>
                  <a:pt x="3325711" y="176022"/>
                </a:lnTo>
                <a:lnTo>
                  <a:pt x="3363899" y="198107"/>
                </a:lnTo>
                <a:lnTo>
                  <a:pt x="3375279" y="225590"/>
                </a:lnTo>
                <a:lnTo>
                  <a:pt x="3375279" y="0"/>
                </a:lnTo>
                <a:lnTo>
                  <a:pt x="0" y="0"/>
                </a:lnTo>
                <a:lnTo>
                  <a:pt x="0" y="740664"/>
                </a:lnTo>
                <a:lnTo>
                  <a:pt x="3587496" y="740664"/>
                </a:lnTo>
                <a:lnTo>
                  <a:pt x="3587496" y="490334"/>
                </a:lnTo>
                <a:lnTo>
                  <a:pt x="3587496" y="176022"/>
                </a:lnTo>
                <a:lnTo>
                  <a:pt x="3587496" y="0"/>
                </a:lnTo>
                <a:close/>
              </a:path>
              <a:path w="6940550" h="3667125">
                <a:moveTo>
                  <a:pt x="6940296" y="2667000"/>
                </a:moveTo>
                <a:lnTo>
                  <a:pt x="6728079" y="2667000"/>
                </a:lnTo>
                <a:lnTo>
                  <a:pt x="6728079" y="2892590"/>
                </a:lnTo>
                <a:lnTo>
                  <a:pt x="6728079" y="3364941"/>
                </a:lnTo>
                <a:lnTo>
                  <a:pt x="6705981" y="3403130"/>
                </a:lnTo>
                <a:lnTo>
                  <a:pt x="6678511" y="3414509"/>
                </a:lnTo>
                <a:lnTo>
                  <a:pt x="262559" y="3414509"/>
                </a:lnTo>
                <a:lnTo>
                  <a:pt x="224370" y="3392411"/>
                </a:lnTo>
                <a:lnTo>
                  <a:pt x="212979" y="3364941"/>
                </a:lnTo>
                <a:lnTo>
                  <a:pt x="212979" y="2892590"/>
                </a:lnTo>
                <a:lnTo>
                  <a:pt x="235077" y="2854401"/>
                </a:lnTo>
                <a:lnTo>
                  <a:pt x="262559" y="2843022"/>
                </a:lnTo>
                <a:lnTo>
                  <a:pt x="6678511" y="2843022"/>
                </a:lnTo>
                <a:lnTo>
                  <a:pt x="6716700" y="2865107"/>
                </a:lnTo>
                <a:lnTo>
                  <a:pt x="6728079" y="2892590"/>
                </a:lnTo>
                <a:lnTo>
                  <a:pt x="6728079" y="2667000"/>
                </a:lnTo>
                <a:lnTo>
                  <a:pt x="0" y="2667000"/>
                </a:lnTo>
                <a:lnTo>
                  <a:pt x="0" y="3666744"/>
                </a:lnTo>
                <a:lnTo>
                  <a:pt x="6940296" y="3666744"/>
                </a:lnTo>
                <a:lnTo>
                  <a:pt x="6940296" y="3414509"/>
                </a:lnTo>
                <a:lnTo>
                  <a:pt x="6940296" y="2843022"/>
                </a:lnTo>
                <a:lnTo>
                  <a:pt x="6940296" y="26670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3862" y="6534149"/>
            <a:ext cx="6515100" cy="266700"/>
          </a:xfrm>
          <a:custGeom>
            <a:avLst/>
            <a:gdLst/>
            <a:ahLst/>
            <a:cxnLst/>
            <a:rect l="l" t="t" r="r" b="b"/>
            <a:pathLst>
              <a:path w="6515100" h="266700">
                <a:moveTo>
                  <a:pt x="6515100" y="53403"/>
                </a:moveTo>
                <a:lnTo>
                  <a:pt x="6495707" y="14084"/>
                </a:lnTo>
                <a:lnTo>
                  <a:pt x="6461709" y="0"/>
                </a:lnTo>
                <a:lnTo>
                  <a:pt x="5029200" y="0"/>
                </a:lnTo>
                <a:lnTo>
                  <a:pt x="3543300" y="0"/>
                </a:lnTo>
                <a:lnTo>
                  <a:pt x="2219325" y="0"/>
                </a:lnTo>
                <a:lnTo>
                  <a:pt x="53403" y="0"/>
                </a:lnTo>
                <a:lnTo>
                  <a:pt x="49682" y="368"/>
                </a:lnTo>
                <a:lnTo>
                  <a:pt x="14097" y="19392"/>
                </a:lnTo>
                <a:lnTo>
                  <a:pt x="0" y="53403"/>
                </a:lnTo>
                <a:lnTo>
                  <a:pt x="0" y="266700"/>
                </a:lnTo>
                <a:lnTo>
                  <a:pt x="2219325" y="266700"/>
                </a:lnTo>
                <a:lnTo>
                  <a:pt x="3543300" y="266700"/>
                </a:lnTo>
                <a:lnTo>
                  <a:pt x="5029200" y="266700"/>
                </a:lnTo>
                <a:lnTo>
                  <a:pt x="6515100" y="266700"/>
                </a:lnTo>
                <a:lnTo>
                  <a:pt x="6515100" y="53403"/>
                </a:lnTo>
                <a:close/>
              </a:path>
            </a:pathLst>
          </a:custGeom>
          <a:solidFill>
            <a:srgbClr val="B40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3862" y="6800849"/>
            <a:ext cx="6515100" cy="304800"/>
          </a:xfrm>
          <a:custGeom>
            <a:avLst/>
            <a:gdLst/>
            <a:ahLst/>
            <a:cxnLst/>
            <a:rect l="l" t="t" r="r" b="b"/>
            <a:pathLst>
              <a:path w="6515100" h="304800">
                <a:moveTo>
                  <a:pt x="6515100" y="0"/>
                </a:moveTo>
                <a:lnTo>
                  <a:pt x="5029200" y="0"/>
                </a:lnTo>
                <a:lnTo>
                  <a:pt x="3543300" y="0"/>
                </a:lnTo>
                <a:lnTo>
                  <a:pt x="2219325" y="0"/>
                </a:lnTo>
                <a:lnTo>
                  <a:pt x="0" y="0"/>
                </a:lnTo>
                <a:lnTo>
                  <a:pt x="0" y="255231"/>
                </a:lnTo>
                <a:lnTo>
                  <a:pt x="22098" y="293420"/>
                </a:lnTo>
                <a:lnTo>
                  <a:pt x="49580" y="304800"/>
                </a:lnTo>
                <a:lnTo>
                  <a:pt x="2219325" y="304800"/>
                </a:lnTo>
                <a:lnTo>
                  <a:pt x="3543300" y="304800"/>
                </a:lnTo>
                <a:lnTo>
                  <a:pt x="5029200" y="304800"/>
                </a:lnTo>
                <a:lnTo>
                  <a:pt x="6465532" y="304800"/>
                </a:lnTo>
                <a:lnTo>
                  <a:pt x="6472822" y="303352"/>
                </a:lnTo>
                <a:lnTo>
                  <a:pt x="6507861" y="276529"/>
                </a:lnTo>
                <a:lnTo>
                  <a:pt x="6515100" y="255231"/>
                </a:lnTo>
                <a:lnTo>
                  <a:pt x="6515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8741" y="7095502"/>
            <a:ext cx="6464935" cy="10160"/>
          </a:xfrm>
          <a:custGeom>
            <a:avLst/>
            <a:gdLst/>
            <a:ahLst/>
            <a:cxnLst/>
            <a:rect l="l" t="t" r="r" b="b"/>
            <a:pathLst>
              <a:path w="6464934" h="10159">
                <a:moveTo>
                  <a:pt x="6464401" y="0"/>
                </a:moveTo>
                <a:lnTo>
                  <a:pt x="5004320" y="0"/>
                </a:lnTo>
                <a:lnTo>
                  <a:pt x="5004320" y="622"/>
                </a:lnTo>
                <a:lnTo>
                  <a:pt x="3518420" y="622"/>
                </a:lnTo>
                <a:lnTo>
                  <a:pt x="2194445" y="622"/>
                </a:lnTo>
                <a:lnTo>
                  <a:pt x="0" y="622"/>
                </a:lnTo>
                <a:lnTo>
                  <a:pt x="3403" y="2895"/>
                </a:lnTo>
                <a:lnTo>
                  <a:pt x="17411" y="8699"/>
                </a:lnTo>
                <a:lnTo>
                  <a:pt x="24701" y="10147"/>
                </a:lnTo>
                <a:lnTo>
                  <a:pt x="2194445" y="10147"/>
                </a:lnTo>
                <a:lnTo>
                  <a:pt x="3518420" y="10147"/>
                </a:lnTo>
                <a:lnTo>
                  <a:pt x="5004320" y="10147"/>
                </a:lnTo>
                <a:lnTo>
                  <a:pt x="6443840" y="10160"/>
                </a:lnTo>
                <a:lnTo>
                  <a:pt x="6443840" y="8890"/>
                </a:lnTo>
                <a:lnTo>
                  <a:pt x="6455169" y="8890"/>
                </a:lnTo>
                <a:lnTo>
                  <a:pt x="6455169" y="2540"/>
                </a:lnTo>
                <a:lnTo>
                  <a:pt x="6464401" y="2540"/>
                </a:lnTo>
                <a:lnTo>
                  <a:pt x="6464401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736"/>
            <a:ext cx="681228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ortal.iclasspro.com/gardinerchess/classes?programs=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175" y="3252498"/>
            <a:ext cx="2690495" cy="464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95"/>
              </a:spcBef>
            </a:pPr>
            <a:r>
              <a:rPr sz="1400" b="1" spc="-70" dirty="0">
                <a:solidFill>
                  <a:srgbClr val="B40E1C"/>
                </a:solidFill>
                <a:latin typeface="Arial"/>
                <a:cs typeface="Arial"/>
              </a:rPr>
              <a:t>CALVARY</a:t>
            </a:r>
            <a:r>
              <a:rPr sz="1400" b="1" spc="-5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B40E1C"/>
                </a:solidFill>
                <a:latin typeface="Arial"/>
                <a:cs typeface="Arial"/>
              </a:rPr>
              <a:t>CHRISTIAN</a:t>
            </a:r>
            <a:r>
              <a:rPr sz="1400" b="1" spc="-55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B40E1C"/>
                </a:solidFill>
                <a:latin typeface="Arial"/>
                <a:cs typeface="Arial"/>
              </a:rPr>
              <a:t>COLLEGE </a:t>
            </a:r>
            <a:r>
              <a:rPr sz="1400" b="1" spc="-10" dirty="0">
                <a:solidFill>
                  <a:srgbClr val="B40E1C"/>
                </a:solidFill>
                <a:latin typeface="Arial"/>
                <a:cs typeface="Arial"/>
              </a:rPr>
              <a:t>(SPRINGWOOD)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874" y="3867149"/>
            <a:ext cx="647700" cy="314325"/>
          </a:xfrm>
          <a:custGeom>
            <a:avLst/>
            <a:gdLst/>
            <a:ahLst/>
            <a:cxnLst/>
            <a:rect l="l" t="t" r="r" b="b"/>
            <a:pathLst>
              <a:path w="647700" h="314325">
                <a:moveTo>
                  <a:pt x="647699" y="314324"/>
                </a:moveTo>
                <a:lnTo>
                  <a:pt x="49570" y="314324"/>
                </a:lnTo>
                <a:lnTo>
                  <a:pt x="42281" y="312874"/>
                </a:lnTo>
                <a:lnTo>
                  <a:pt x="7250" y="286046"/>
                </a:lnTo>
                <a:lnTo>
                  <a:pt x="0" y="264753"/>
                </a:lnTo>
                <a:lnTo>
                  <a:pt x="0" y="49571"/>
                </a:lnTo>
                <a:lnTo>
                  <a:pt x="22097" y="11379"/>
                </a:lnTo>
                <a:lnTo>
                  <a:pt x="49571" y="0"/>
                </a:lnTo>
                <a:lnTo>
                  <a:pt x="647699" y="0"/>
                </a:lnTo>
                <a:lnTo>
                  <a:pt x="647699" y="314324"/>
                </a:lnTo>
                <a:close/>
              </a:path>
            </a:pathLst>
          </a:custGeom>
          <a:solidFill>
            <a:srgbClr val="B40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474" y="3933888"/>
            <a:ext cx="43434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VENUE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1574" y="3867149"/>
            <a:ext cx="2514600" cy="314325"/>
            <a:chOff x="1171574" y="3867149"/>
            <a:chExt cx="2514600" cy="314325"/>
          </a:xfrm>
        </p:grpSpPr>
        <p:sp>
          <p:nvSpPr>
            <p:cNvPr id="6" name="object 6"/>
            <p:cNvSpPr/>
            <p:nvPr/>
          </p:nvSpPr>
          <p:spPr>
            <a:xfrm>
              <a:off x="1171574" y="3867149"/>
              <a:ext cx="2514600" cy="314325"/>
            </a:xfrm>
            <a:custGeom>
              <a:avLst/>
              <a:gdLst/>
              <a:ahLst/>
              <a:cxnLst/>
              <a:rect l="l" t="t" r="r" b="b"/>
              <a:pathLst>
                <a:path w="2514600" h="314325">
                  <a:moveTo>
                    <a:pt x="2465028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2465028" y="0"/>
                  </a:lnTo>
                  <a:lnTo>
                    <a:pt x="2472318" y="1450"/>
                  </a:lnTo>
                  <a:lnTo>
                    <a:pt x="2507348" y="28277"/>
                  </a:lnTo>
                  <a:lnTo>
                    <a:pt x="2514599" y="49571"/>
                  </a:lnTo>
                  <a:lnTo>
                    <a:pt x="2514599" y="264753"/>
                  </a:lnTo>
                  <a:lnTo>
                    <a:pt x="2492501" y="302944"/>
                  </a:lnTo>
                  <a:lnTo>
                    <a:pt x="2465028" y="314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1562" y="3867162"/>
              <a:ext cx="2514600" cy="313690"/>
            </a:xfrm>
            <a:custGeom>
              <a:avLst/>
              <a:gdLst/>
              <a:ahLst/>
              <a:cxnLst/>
              <a:rect l="l" t="t" r="r" b="b"/>
              <a:pathLst>
                <a:path w="2514600" h="313689">
                  <a:moveTo>
                    <a:pt x="2487828" y="304800"/>
                  </a:moveTo>
                  <a:lnTo>
                    <a:pt x="0" y="304800"/>
                  </a:lnTo>
                  <a:lnTo>
                    <a:pt x="0" y="307340"/>
                  </a:lnTo>
                  <a:lnTo>
                    <a:pt x="0" y="312420"/>
                  </a:lnTo>
                  <a:lnTo>
                    <a:pt x="0" y="313690"/>
                  </a:lnTo>
                  <a:lnTo>
                    <a:pt x="2471420" y="313690"/>
                  </a:lnTo>
                  <a:lnTo>
                    <a:pt x="2471420" y="312420"/>
                  </a:lnTo>
                  <a:lnTo>
                    <a:pt x="2479548" y="312420"/>
                  </a:lnTo>
                  <a:lnTo>
                    <a:pt x="2479548" y="307340"/>
                  </a:lnTo>
                  <a:lnTo>
                    <a:pt x="2487828" y="307340"/>
                  </a:lnTo>
                  <a:lnTo>
                    <a:pt x="2487828" y="304800"/>
                  </a:lnTo>
                  <a:close/>
                </a:path>
                <a:path w="2514600" h="313689">
                  <a:moveTo>
                    <a:pt x="2487828" y="7620"/>
                  </a:moveTo>
                  <a:lnTo>
                    <a:pt x="2479560" y="7620"/>
                  </a:lnTo>
                  <a:lnTo>
                    <a:pt x="2479560" y="1270"/>
                  </a:lnTo>
                  <a:lnTo>
                    <a:pt x="2468232" y="1270"/>
                  </a:lnTo>
                  <a:lnTo>
                    <a:pt x="246823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2487828" y="8890"/>
                  </a:lnTo>
                  <a:lnTo>
                    <a:pt x="2487828" y="7620"/>
                  </a:lnTo>
                  <a:close/>
                </a:path>
                <a:path w="2514600" h="313689">
                  <a:moveTo>
                    <a:pt x="2514600" y="49568"/>
                  </a:moveTo>
                  <a:lnTo>
                    <a:pt x="2513152" y="42278"/>
                  </a:lnTo>
                  <a:lnTo>
                    <a:pt x="2507361" y="28270"/>
                  </a:lnTo>
                  <a:lnTo>
                    <a:pt x="2505075" y="24866"/>
                  </a:lnTo>
                  <a:lnTo>
                    <a:pt x="2505075" y="289445"/>
                  </a:lnTo>
                  <a:lnTo>
                    <a:pt x="2507361" y="286042"/>
                  </a:lnTo>
                  <a:lnTo>
                    <a:pt x="2513152" y="272034"/>
                  </a:lnTo>
                  <a:lnTo>
                    <a:pt x="2514600" y="264744"/>
                  </a:lnTo>
                  <a:lnTo>
                    <a:pt x="2514600" y="49568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56618" y="3918351"/>
            <a:ext cx="53149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i="1" spc="-9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1050" b="1" i="1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1050" b="1" i="1" spc="-55" dirty="0">
                <a:solidFill>
                  <a:srgbClr val="404040"/>
                </a:solidFill>
                <a:latin typeface="Lucida Sans"/>
                <a:cs typeface="Lucida Sans"/>
              </a:rPr>
              <a:t>Hub</a:t>
            </a:r>
            <a:endParaRPr sz="1050">
              <a:latin typeface="Lucida Sans"/>
              <a:cs typeface="Lucida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3874" y="4410074"/>
            <a:ext cx="228600" cy="1657350"/>
            <a:chOff x="523874" y="4410074"/>
            <a:chExt cx="228600" cy="16573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" y="4410074"/>
              <a:ext cx="228599" cy="2285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" y="4695824"/>
              <a:ext cx="228599" cy="228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" y="4981574"/>
              <a:ext cx="228599" cy="2285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" y="5267324"/>
              <a:ext cx="228599" cy="2285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" y="5553074"/>
              <a:ext cx="228599" cy="2285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" y="5838824"/>
              <a:ext cx="228599" cy="2285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1175" y="4414190"/>
            <a:ext cx="2738120" cy="2071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5915" indent="-271145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SzPct val="95652"/>
              <a:buFont typeface="MS PGothic"/>
              <a:buChar char="✓"/>
              <a:tabLst>
                <a:tab pos="335915" algn="l"/>
              </a:tabLst>
            </a:pPr>
            <a:r>
              <a:rPr sz="1150" spc="-70" dirty="0">
                <a:solidFill>
                  <a:srgbClr val="292929"/>
                </a:solidFill>
                <a:latin typeface="Lucida Sans"/>
                <a:cs typeface="Lucida Sans"/>
              </a:rPr>
              <a:t>Weekly</a:t>
            </a:r>
            <a:r>
              <a:rPr sz="1150" spc="-120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65" dirty="0">
                <a:solidFill>
                  <a:srgbClr val="292929"/>
                </a:solidFill>
                <a:latin typeface="Lucida Sans"/>
                <a:cs typeface="Lucida Sans"/>
              </a:rPr>
              <a:t>Lessons</a:t>
            </a:r>
            <a:r>
              <a:rPr sz="1150" spc="-14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360" dirty="0">
                <a:solidFill>
                  <a:srgbClr val="292929"/>
                </a:solidFill>
                <a:latin typeface="Lucida Sans"/>
                <a:cs typeface="Lucida Sans"/>
              </a:rPr>
              <a:t>—</a:t>
            </a:r>
            <a:r>
              <a:rPr sz="1150" spc="-8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40" dirty="0">
                <a:solidFill>
                  <a:srgbClr val="292929"/>
                </a:solidFill>
                <a:latin typeface="Lucida Sans"/>
                <a:cs typeface="Lucida Sans"/>
              </a:rPr>
              <a:t>Engaging</a:t>
            </a:r>
            <a:r>
              <a:rPr sz="1150" spc="-80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60" dirty="0">
                <a:solidFill>
                  <a:srgbClr val="292929"/>
                </a:solidFill>
                <a:latin typeface="Lucida Sans"/>
                <a:cs typeface="Lucida Sans"/>
              </a:rPr>
              <a:t>and</a:t>
            </a:r>
            <a:r>
              <a:rPr sz="1150" spc="-7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20" dirty="0">
                <a:solidFill>
                  <a:srgbClr val="292929"/>
                </a:solidFill>
                <a:latin typeface="Lucida Sans"/>
                <a:cs typeface="Lucida Sans"/>
              </a:rPr>
              <a:t>FUN!</a:t>
            </a:r>
            <a:endParaRPr sz="1150" dirty="0">
              <a:latin typeface="Lucida Sans"/>
              <a:cs typeface="Lucida Sans"/>
            </a:endParaRPr>
          </a:p>
          <a:p>
            <a:pPr marL="335915" indent="-271145"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SzPct val="95652"/>
              <a:buFont typeface="MS PGothic"/>
              <a:buChar char="✓"/>
              <a:tabLst>
                <a:tab pos="335915" algn="l"/>
              </a:tabLst>
            </a:pPr>
            <a:r>
              <a:rPr sz="1150" spc="-55" dirty="0">
                <a:solidFill>
                  <a:srgbClr val="292929"/>
                </a:solidFill>
                <a:latin typeface="Lucida Sans"/>
                <a:cs typeface="Lucida Sans"/>
              </a:rPr>
              <a:t>Professional,</a:t>
            </a:r>
            <a:r>
              <a:rPr sz="1150" spc="-2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50" dirty="0">
                <a:solidFill>
                  <a:srgbClr val="292929"/>
                </a:solidFill>
                <a:latin typeface="Lucida Sans"/>
                <a:cs typeface="Lucida Sans"/>
              </a:rPr>
              <a:t>Experienced</a:t>
            </a:r>
            <a:r>
              <a:rPr sz="1150" spc="-1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10" dirty="0">
                <a:solidFill>
                  <a:srgbClr val="292929"/>
                </a:solidFill>
                <a:latin typeface="Lucida Sans"/>
                <a:cs typeface="Lucida Sans"/>
              </a:rPr>
              <a:t>Coaches</a:t>
            </a:r>
            <a:endParaRPr sz="1150" dirty="0">
              <a:latin typeface="Lucida Sans"/>
              <a:cs typeface="Lucida Sans"/>
            </a:endParaRPr>
          </a:p>
          <a:p>
            <a:pPr marL="335915" indent="-271145"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SzPct val="95652"/>
              <a:buFont typeface="MS PGothic"/>
              <a:buChar char="✓"/>
              <a:tabLst>
                <a:tab pos="335915" algn="l"/>
              </a:tabLst>
            </a:pPr>
            <a:r>
              <a:rPr sz="1150" spc="-35" dirty="0">
                <a:solidFill>
                  <a:srgbClr val="292929"/>
                </a:solidFill>
                <a:latin typeface="Lucida Sans"/>
                <a:cs typeface="Lucida Sans"/>
              </a:rPr>
              <a:t>ALL</a:t>
            </a:r>
            <a:r>
              <a:rPr sz="1150" spc="-114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40" dirty="0">
                <a:solidFill>
                  <a:srgbClr val="292929"/>
                </a:solidFill>
                <a:latin typeface="Lucida Sans"/>
                <a:cs typeface="Lucida Sans"/>
              </a:rPr>
              <a:t>Abilities</a:t>
            </a:r>
            <a:r>
              <a:rPr sz="1150" spc="-140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10" dirty="0">
                <a:solidFill>
                  <a:srgbClr val="292929"/>
                </a:solidFill>
                <a:latin typeface="Lucida Sans"/>
                <a:cs typeface="Lucida Sans"/>
              </a:rPr>
              <a:t>Welcome</a:t>
            </a:r>
            <a:endParaRPr sz="1150" dirty="0">
              <a:latin typeface="Lucida Sans"/>
              <a:cs typeface="Lucida Sans"/>
            </a:endParaRPr>
          </a:p>
          <a:p>
            <a:pPr marL="335915" indent="-271145"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SzPct val="95652"/>
              <a:buFont typeface="MS PGothic"/>
              <a:buChar char="✓"/>
              <a:tabLst>
                <a:tab pos="335915" algn="l"/>
              </a:tabLst>
            </a:pPr>
            <a:r>
              <a:rPr sz="1150" spc="-30" dirty="0">
                <a:solidFill>
                  <a:srgbClr val="292929"/>
                </a:solidFill>
                <a:latin typeface="Lucida Sans"/>
                <a:cs typeface="Lucida Sans"/>
              </a:rPr>
              <a:t>REAL</a:t>
            </a:r>
            <a:r>
              <a:rPr sz="1150" spc="-10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70" dirty="0">
                <a:solidFill>
                  <a:srgbClr val="292929"/>
                </a:solidFill>
                <a:latin typeface="Lucida Sans"/>
                <a:cs typeface="Lucida Sans"/>
              </a:rPr>
              <a:t>Tournament</a:t>
            </a:r>
            <a:r>
              <a:rPr sz="1150" spc="-90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70" dirty="0">
                <a:solidFill>
                  <a:srgbClr val="292929"/>
                </a:solidFill>
                <a:latin typeface="Lucida Sans"/>
                <a:cs typeface="Lucida Sans"/>
              </a:rPr>
              <a:t>Games</a:t>
            </a:r>
            <a:r>
              <a:rPr sz="1150" spc="-13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20" dirty="0">
                <a:solidFill>
                  <a:srgbClr val="292929"/>
                </a:solidFill>
                <a:latin typeface="Lucida Sans"/>
                <a:cs typeface="Lucida Sans"/>
              </a:rPr>
              <a:t>Each</a:t>
            </a:r>
            <a:r>
              <a:rPr sz="1150" spc="-7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35" dirty="0">
                <a:solidFill>
                  <a:srgbClr val="292929"/>
                </a:solidFill>
                <a:latin typeface="Lucida Sans"/>
                <a:cs typeface="Lucida Sans"/>
              </a:rPr>
              <a:t>Week!</a:t>
            </a:r>
            <a:endParaRPr sz="1150" dirty="0">
              <a:latin typeface="Lucida Sans"/>
              <a:cs typeface="Lucida Sans"/>
            </a:endParaRPr>
          </a:p>
          <a:p>
            <a:pPr marL="335915" indent="-271145"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SzPct val="95652"/>
              <a:buFont typeface="MS PGothic"/>
              <a:buChar char="✓"/>
              <a:tabLst>
                <a:tab pos="335915" algn="l"/>
              </a:tabLst>
            </a:pPr>
            <a:r>
              <a:rPr sz="1150" spc="-40" dirty="0">
                <a:solidFill>
                  <a:srgbClr val="292929"/>
                </a:solidFill>
                <a:latin typeface="Lucida Sans"/>
                <a:cs typeface="Lucida Sans"/>
              </a:rPr>
              <a:t>Free</a:t>
            </a:r>
            <a:r>
              <a:rPr sz="1150" spc="-10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70" dirty="0">
                <a:solidFill>
                  <a:srgbClr val="292929"/>
                </a:solidFill>
                <a:latin typeface="Lucida Sans"/>
                <a:cs typeface="Lucida Sans"/>
              </a:rPr>
              <a:t>ChessKid</a:t>
            </a:r>
            <a:r>
              <a:rPr sz="1150" spc="-6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100" dirty="0">
                <a:solidFill>
                  <a:srgbClr val="292929"/>
                </a:solidFill>
                <a:latin typeface="Lucida Sans"/>
                <a:cs typeface="Lucida Sans"/>
              </a:rPr>
              <a:t>GOLD</a:t>
            </a:r>
            <a:r>
              <a:rPr sz="1150" spc="-8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10" dirty="0">
                <a:solidFill>
                  <a:srgbClr val="292929"/>
                </a:solidFill>
                <a:latin typeface="Lucida Sans"/>
                <a:cs typeface="Lucida Sans"/>
              </a:rPr>
              <a:t>Membership</a:t>
            </a:r>
            <a:endParaRPr sz="1150" dirty="0">
              <a:latin typeface="Lucida Sans"/>
              <a:cs typeface="Lucida Sans"/>
            </a:endParaRPr>
          </a:p>
          <a:p>
            <a:pPr marL="335915" indent="-271145"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SzPct val="95652"/>
              <a:buFont typeface="MS PGothic"/>
              <a:buChar char="✓"/>
              <a:tabLst>
                <a:tab pos="335915" algn="l"/>
              </a:tabLst>
            </a:pPr>
            <a:r>
              <a:rPr sz="1150" spc="-85" dirty="0">
                <a:solidFill>
                  <a:srgbClr val="292929"/>
                </a:solidFill>
                <a:latin typeface="Lucida Sans"/>
                <a:cs typeface="Lucida Sans"/>
              </a:rPr>
              <a:t>Make</a:t>
            </a:r>
            <a:r>
              <a:rPr sz="1150" spc="-105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60" dirty="0">
                <a:solidFill>
                  <a:srgbClr val="292929"/>
                </a:solidFill>
                <a:latin typeface="Lucida Sans"/>
                <a:cs typeface="Lucida Sans"/>
              </a:rPr>
              <a:t>Chess</a:t>
            </a:r>
            <a:r>
              <a:rPr sz="1150" spc="-140" dirty="0">
                <a:solidFill>
                  <a:srgbClr val="292929"/>
                </a:solidFill>
                <a:latin typeface="Lucida Sans"/>
                <a:cs typeface="Lucida Sans"/>
              </a:rPr>
              <a:t> </a:t>
            </a:r>
            <a:r>
              <a:rPr sz="1150" spc="-10" dirty="0">
                <a:solidFill>
                  <a:srgbClr val="292929"/>
                </a:solidFill>
                <a:latin typeface="Lucida Sans"/>
                <a:cs typeface="Lucida Sans"/>
              </a:rPr>
              <a:t>Friends!</a:t>
            </a:r>
            <a:endParaRPr sz="115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05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600" b="1" spc="-85" dirty="0">
                <a:solidFill>
                  <a:srgbClr val="B40E1C"/>
                </a:solidFill>
                <a:latin typeface="Arial"/>
                <a:cs typeface="Arial"/>
              </a:rPr>
              <a:t>TERM</a:t>
            </a:r>
            <a:r>
              <a:rPr sz="1600" b="1" spc="-114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lang="en-US" sz="1600" b="1" spc="-114" dirty="0">
                <a:solidFill>
                  <a:srgbClr val="B40E1C"/>
                </a:solidFill>
                <a:latin typeface="Arial"/>
                <a:cs typeface="Arial"/>
              </a:rPr>
              <a:t>3</a:t>
            </a:r>
            <a:r>
              <a:rPr sz="1600" b="1" spc="-85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600" b="1" spc="-70" dirty="0">
                <a:solidFill>
                  <a:srgbClr val="B40E1C"/>
                </a:solidFill>
                <a:latin typeface="Arial"/>
                <a:cs typeface="Arial"/>
              </a:rPr>
              <a:t>CLASS</a:t>
            </a:r>
            <a:r>
              <a:rPr sz="1600" b="1" spc="-90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B40E1C"/>
                </a:solidFill>
                <a:latin typeface="Arial"/>
                <a:cs typeface="Arial"/>
              </a:rPr>
              <a:t>DETAILS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474" y="6570998"/>
            <a:ext cx="6946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6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7648" y="6570998"/>
            <a:ext cx="81153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78498" y="6570998"/>
            <a:ext cx="941069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7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3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2442" y="6570998"/>
            <a:ext cx="40703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40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4" y="6822630"/>
            <a:ext cx="153479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65" dirty="0">
                <a:solidFill>
                  <a:srgbClr val="404040"/>
                </a:solidFill>
                <a:latin typeface="Arial"/>
                <a:cs typeface="Arial"/>
              </a:rPr>
              <a:t>Thursdays</a:t>
            </a:r>
            <a:r>
              <a:rPr sz="1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404040"/>
                </a:solidFill>
                <a:latin typeface="Arial"/>
                <a:cs typeface="Arial"/>
              </a:rPr>
              <a:t>1pm</a:t>
            </a:r>
            <a:r>
              <a:rPr sz="12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04040"/>
                </a:solidFill>
                <a:latin typeface="Arial"/>
                <a:cs typeface="Arial"/>
              </a:rPr>
              <a:t>1.45pm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57648" y="6822630"/>
            <a:ext cx="69913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spc="-90" dirty="0">
                <a:solidFill>
                  <a:srgbClr val="404040"/>
                </a:solidFill>
                <a:latin typeface="Arial"/>
                <a:cs typeface="Arial"/>
              </a:rPr>
              <a:t>Yr1-</a:t>
            </a:r>
            <a:r>
              <a:rPr sz="1200" spc="-4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2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145" dirty="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8498" y="6822630"/>
            <a:ext cx="52641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spc="-40" dirty="0">
                <a:solidFill>
                  <a:srgbClr val="404040"/>
                </a:solidFill>
                <a:latin typeface="Arial"/>
                <a:cs typeface="Arial"/>
              </a:rPr>
              <a:t>$130.00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2441" y="6822630"/>
            <a:ext cx="1091593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200" spc="-70" dirty="0">
                <a:solidFill>
                  <a:srgbClr val="404040"/>
                </a:solidFill>
                <a:latin typeface="Arial"/>
                <a:cs typeface="Arial"/>
              </a:rPr>
              <a:t>16 Jul </a:t>
            </a:r>
            <a:r>
              <a:rPr sz="1200" spc="-8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2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lang="en-US" sz="1200" spc="-12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1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404040"/>
                </a:solidFill>
                <a:latin typeface="Arial"/>
                <a:cs typeface="Arial"/>
              </a:rPr>
              <a:t>Sept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3874" y="8134349"/>
            <a:ext cx="4371975" cy="1609725"/>
            <a:chOff x="523874" y="8134349"/>
            <a:chExt cx="4371975" cy="1609725"/>
          </a:xfrm>
        </p:grpSpPr>
        <p:sp>
          <p:nvSpPr>
            <p:cNvPr id="26" name="object 26"/>
            <p:cNvSpPr/>
            <p:nvPr/>
          </p:nvSpPr>
          <p:spPr>
            <a:xfrm>
              <a:off x="533399" y="8143874"/>
              <a:ext cx="4352925" cy="1590675"/>
            </a:xfrm>
            <a:custGeom>
              <a:avLst/>
              <a:gdLst/>
              <a:ahLst/>
              <a:cxnLst/>
              <a:rect l="l" t="t" r="r" b="b"/>
              <a:pathLst>
                <a:path w="4352925" h="1590675">
                  <a:moveTo>
                    <a:pt x="4255028" y="1590674"/>
                  </a:moveTo>
                  <a:lnTo>
                    <a:pt x="97895" y="1590674"/>
                  </a:lnTo>
                  <a:lnTo>
                    <a:pt x="91081" y="1590003"/>
                  </a:lnTo>
                  <a:lnTo>
                    <a:pt x="52285" y="1576838"/>
                  </a:lnTo>
                  <a:lnTo>
                    <a:pt x="21479" y="1549828"/>
                  </a:lnTo>
                  <a:lnTo>
                    <a:pt x="3355" y="1513086"/>
                  </a:lnTo>
                  <a:lnTo>
                    <a:pt x="0" y="1492779"/>
                  </a:lnTo>
                  <a:lnTo>
                    <a:pt x="0" y="1485899"/>
                  </a:lnTo>
                  <a:lnTo>
                    <a:pt x="0" y="97895"/>
                  </a:lnTo>
                  <a:lnTo>
                    <a:pt x="10608" y="58322"/>
                  </a:lnTo>
                  <a:lnTo>
                    <a:pt x="35552" y="25822"/>
                  </a:lnTo>
                  <a:lnTo>
                    <a:pt x="71035" y="5342"/>
                  </a:lnTo>
                  <a:lnTo>
                    <a:pt x="97895" y="0"/>
                  </a:lnTo>
                  <a:lnTo>
                    <a:pt x="4255028" y="0"/>
                  </a:lnTo>
                  <a:lnTo>
                    <a:pt x="4294600" y="10607"/>
                  </a:lnTo>
                  <a:lnTo>
                    <a:pt x="4327100" y="35551"/>
                  </a:lnTo>
                  <a:lnTo>
                    <a:pt x="4347581" y="71034"/>
                  </a:lnTo>
                  <a:lnTo>
                    <a:pt x="4352924" y="97895"/>
                  </a:lnTo>
                  <a:lnTo>
                    <a:pt x="4352924" y="1492779"/>
                  </a:lnTo>
                  <a:lnTo>
                    <a:pt x="4342315" y="1532350"/>
                  </a:lnTo>
                  <a:lnTo>
                    <a:pt x="4317371" y="1564850"/>
                  </a:lnTo>
                  <a:lnTo>
                    <a:pt x="4281888" y="1585330"/>
                  </a:lnTo>
                  <a:lnTo>
                    <a:pt x="4261842" y="1590003"/>
                  </a:lnTo>
                  <a:lnTo>
                    <a:pt x="4255028" y="159067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3399" y="8143874"/>
              <a:ext cx="4352925" cy="1590675"/>
            </a:xfrm>
            <a:custGeom>
              <a:avLst/>
              <a:gdLst/>
              <a:ahLst/>
              <a:cxnLst/>
              <a:rect l="l" t="t" r="r" b="b"/>
              <a:pathLst>
                <a:path w="4352925" h="1590675">
                  <a:moveTo>
                    <a:pt x="0" y="1485899"/>
                  </a:moveTo>
                  <a:lnTo>
                    <a:pt x="0" y="104774"/>
                  </a:lnTo>
                  <a:lnTo>
                    <a:pt x="0" y="97895"/>
                  </a:lnTo>
                  <a:lnTo>
                    <a:pt x="671" y="91081"/>
                  </a:lnTo>
                  <a:lnTo>
                    <a:pt x="13835" y="52284"/>
                  </a:lnTo>
                  <a:lnTo>
                    <a:pt x="30687" y="30687"/>
                  </a:lnTo>
                  <a:lnTo>
                    <a:pt x="35552" y="25822"/>
                  </a:lnTo>
                  <a:lnTo>
                    <a:pt x="40844" y="21478"/>
                  </a:lnTo>
                  <a:lnTo>
                    <a:pt x="46565" y="17657"/>
                  </a:lnTo>
                  <a:lnTo>
                    <a:pt x="52285" y="13834"/>
                  </a:lnTo>
                  <a:lnTo>
                    <a:pt x="58323" y="10607"/>
                  </a:lnTo>
                  <a:lnTo>
                    <a:pt x="64679" y="7975"/>
                  </a:lnTo>
                  <a:lnTo>
                    <a:pt x="71035" y="5342"/>
                  </a:lnTo>
                  <a:lnTo>
                    <a:pt x="77586" y="3354"/>
                  </a:lnTo>
                  <a:lnTo>
                    <a:pt x="84334" y="2012"/>
                  </a:lnTo>
                  <a:lnTo>
                    <a:pt x="91081" y="670"/>
                  </a:lnTo>
                  <a:lnTo>
                    <a:pt x="97895" y="0"/>
                  </a:lnTo>
                  <a:lnTo>
                    <a:pt x="104775" y="0"/>
                  </a:lnTo>
                  <a:lnTo>
                    <a:pt x="4248149" y="0"/>
                  </a:lnTo>
                  <a:lnTo>
                    <a:pt x="4255028" y="0"/>
                  </a:lnTo>
                  <a:lnTo>
                    <a:pt x="4261842" y="670"/>
                  </a:lnTo>
                  <a:lnTo>
                    <a:pt x="4300638" y="13834"/>
                  </a:lnTo>
                  <a:lnTo>
                    <a:pt x="4322236" y="30687"/>
                  </a:lnTo>
                  <a:lnTo>
                    <a:pt x="4327100" y="35551"/>
                  </a:lnTo>
                  <a:lnTo>
                    <a:pt x="4344948" y="64677"/>
                  </a:lnTo>
                  <a:lnTo>
                    <a:pt x="4347581" y="71034"/>
                  </a:lnTo>
                  <a:lnTo>
                    <a:pt x="4349568" y="77585"/>
                  </a:lnTo>
                  <a:lnTo>
                    <a:pt x="4350910" y="84333"/>
                  </a:lnTo>
                  <a:lnTo>
                    <a:pt x="4352253" y="91081"/>
                  </a:lnTo>
                  <a:lnTo>
                    <a:pt x="4352924" y="97895"/>
                  </a:lnTo>
                  <a:lnTo>
                    <a:pt x="4352924" y="104774"/>
                  </a:lnTo>
                  <a:lnTo>
                    <a:pt x="4352924" y="1485899"/>
                  </a:lnTo>
                  <a:lnTo>
                    <a:pt x="4352924" y="1492779"/>
                  </a:lnTo>
                  <a:lnTo>
                    <a:pt x="4352253" y="1499592"/>
                  </a:lnTo>
                  <a:lnTo>
                    <a:pt x="4350910" y="1506339"/>
                  </a:lnTo>
                  <a:lnTo>
                    <a:pt x="4349568" y="1513086"/>
                  </a:lnTo>
                  <a:lnTo>
                    <a:pt x="4347581" y="1519638"/>
                  </a:lnTo>
                  <a:lnTo>
                    <a:pt x="4344948" y="1525994"/>
                  </a:lnTo>
                  <a:lnTo>
                    <a:pt x="4342315" y="1532350"/>
                  </a:lnTo>
                  <a:lnTo>
                    <a:pt x="4317371" y="1564850"/>
                  </a:lnTo>
                  <a:lnTo>
                    <a:pt x="4288244" y="1582698"/>
                  </a:lnTo>
                  <a:lnTo>
                    <a:pt x="4281888" y="1585330"/>
                  </a:lnTo>
                  <a:lnTo>
                    <a:pt x="4275337" y="1587318"/>
                  </a:lnTo>
                  <a:lnTo>
                    <a:pt x="4268589" y="1588660"/>
                  </a:lnTo>
                  <a:lnTo>
                    <a:pt x="4261842" y="1590003"/>
                  </a:lnTo>
                  <a:lnTo>
                    <a:pt x="4255028" y="1590674"/>
                  </a:lnTo>
                  <a:lnTo>
                    <a:pt x="4248149" y="1590674"/>
                  </a:lnTo>
                  <a:lnTo>
                    <a:pt x="104775" y="1590674"/>
                  </a:lnTo>
                  <a:lnTo>
                    <a:pt x="97895" y="1590674"/>
                  </a:lnTo>
                  <a:lnTo>
                    <a:pt x="91081" y="1590003"/>
                  </a:lnTo>
                  <a:lnTo>
                    <a:pt x="84334" y="1588661"/>
                  </a:lnTo>
                  <a:lnTo>
                    <a:pt x="77586" y="1587318"/>
                  </a:lnTo>
                  <a:lnTo>
                    <a:pt x="71035" y="1585330"/>
                  </a:lnTo>
                  <a:lnTo>
                    <a:pt x="64679" y="1582698"/>
                  </a:lnTo>
                  <a:lnTo>
                    <a:pt x="58323" y="1580065"/>
                  </a:lnTo>
                  <a:lnTo>
                    <a:pt x="25823" y="1555121"/>
                  </a:lnTo>
                  <a:lnTo>
                    <a:pt x="5342" y="1519638"/>
                  </a:lnTo>
                  <a:lnTo>
                    <a:pt x="0" y="1492779"/>
                  </a:lnTo>
                  <a:lnTo>
                    <a:pt x="0" y="1485899"/>
                  </a:lnTo>
                  <a:close/>
                </a:path>
              </a:pathLst>
            </a:custGeom>
            <a:ln w="19049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324" y="8277224"/>
              <a:ext cx="1333499" cy="13334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149475" y="8188164"/>
            <a:ext cx="2560955" cy="14160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b="1" dirty="0">
                <a:solidFill>
                  <a:srgbClr val="B40E1C"/>
                </a:solidFill>
                <a:latin typeface="Arial"/>
                <a:cs typeface="Arial"/>
              </a:rPr>
              <a:t>←</a:t>
            </a:r>
            <a:r>
              <a:rPr sz="1200" b="1" spc="-40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B40E1C"/>
                </a:solidFill>
                <a:latin typeface="Arial"/>
                <a:cs typeface="Arial"/>
              </a:rPr>
              <a:t>REGISTER</a:t>
            </a:r>
            <a:r>
              <a:rPr sz="1250" b="1" spc="-75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B40E1C"/>
                </a:solidFill>
                <a:latin typeface="Arial"/>
                <a:cs typeface="Arial"/>
              </a:rPr>
              <a:t>HERE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2999"/>
              </a:lnSpc>
              <a:spcBef>
                <a:spcPts val="135"/>
              </a:spcBef>
            </a:pPr>
            <a:r>
              <a:rPr sz="850" spc="-25" dirty="0">
                <a:solidFill>
                  <a:srgbClr val="404040"/>
                </a:solidFill>
                <a:latin typeface="Lucida Sans"/>
                <a:cs typeface="Lucida Sans"/>
              </a:rPr>
              <a:t>Visit</a:t>
            </a:r>
            <a:r>
              <a:rPr sz="850" spc="-5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b="1" spc="-35" dirty="0">
                <a:solidFill>
                  <a:srgbClr val="B40E1C"/>
                </a:solidFill>
                <a:latin typeface="Arial"/>
                <a:cs typeface="Arial"/>
                <a:hlinkClick r:id="rId4"/>
              </a:rPr>
              <a:t>gardinerchess.com.au</a:t>
            </a:r>
            <a:r>
              <a:rPr sz="900" b="1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850" spc="2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Lucida Sans"/>
                <a:cs typeface="Lucida Sans"/>
              </a:rPr>
              <a:t>select</a:t>
            </a:r>
            <a:r>
              <a:rPr sz="850" spc="-4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60" dirty="0">
                <a:solidFill>
                  <a:srgbClr val="404040"/>
                </a:solidFill>
                <a:latin typeface="Lucida Sans"/>
                <a:cs typeface="Lucida Sans"/>
              </a:rPr>
              <a:t>from</a:t>
            </a:r>
            <a:r>
              <a:rPr sz="85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850" spc="-30" dirty="0">
                <a:solidFill>
                  <a:srgbClr val="404040"/>
                </a:solidFill>
                <a:latin typeface="Lucida Sans"/>
                <a:cs typeface="Lucida Sans"/>
              </a:rPr>
              <a:t>available</a:t>
            </a:r>
            <a:r>
              <a:rPr sz="85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Lucida Sans"/>
                <a:cs typeface="Lucida Sans"/>
              </a:rPr>
              <a:t>classes</a:t>
            </a:r>
            <a:r>
              <a:rPr sz="850" spc="-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Lucida Sans"/>
                <a:cs typeface="Lucida Sans"/>
              </a:rPr>
              <a:t>at</a:t>
            </a:r>
            <a:r>
              <a:rPr sz="85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35" dirty="0">
                <a:solidFill>
                  <a:srgbClr val="404040"/>
                </a:solidFill>
                <a:latin typeface="Lucida Sans"/>
                <a:cs typeface="Lucida Sans"/>
              </a:rPr>
              <a:t>your</a:t>
            </a:r>
            <a:r>
              <a:rPr sz="85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Lucida Sans"/>
                <a:cs typeface="Lucida Sans"/>
              </a:rPr>
              <a:t>child's</a:t>
            </a:r>
            <a:r>
              <a:rPr sz="850" spc="-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35" dirty="0">
                <a:solidFill>
                  <a:srgbClr val="404040"/>
                </a:solidFill>
                <a:latin typeface="Lucida Sans"/>
                <a:cs typeface="Lucida Sans"/>
              </a:rPr>
              <a:t>school.</a:t>
            </a:r>
            <a:r>
              <a:rPr sz="850" spc="-2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90" dirty="0">
                <a:solidFill>
                  <a:srgbClr val="404040"/>
                </a:solidFill>
                <a:latin typeface="Lucida Sans"/>
                <a:cs typeface="Lucida Sans"/>
              </a:rPr>
              <a:t>Or</a:t>
            </a:r>
            <a:r>
              <a:rPr sz="85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dirty="0">
                <a:solidFill>
                  <a:srgbClr val="404040"/>
                </a:solidFill>
                <a:latin typeface="Lucida Sans"/>
                <a:cs typeface="Lucida Sans"/>
              </a:rPr>
              <a:t>scan</a:t>
            </a:r>
            <a:r>
              <a:rPr sz="850" spc="-1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850" spc="-70" dirty="0">
                <a:solidFill>
                  <a:srgbClr val="404040"/>
                </a:solidFill>
                <a:latin typeface="Lucida Sans"/>
                <a:cs typeface="Lucida Sans"/>
              </a:rPr>
              <a:t>QR</a:t>
            </a:r>
            <a:r>
              <a:rPr sz="85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Lucida Sans"/>
                <a:cs typeface="Lucida Sans"/>
              </a:rPr>
              <a:t>code.</a:t>
            </a:r>
            <a:endParaRPr sz="850">
              <a:latin typeface="Lucida Sans"/>
              <a:cs typeface="Lucida Sans"/>
            </a:endParaRPr>
          </a:p>
          <a:p>
            <a:pPr marL="12700" marR="125095" indent="66040">
              <a:lnSpc>
                <a:spcPct val="116100"/>
              </a:lnSpc>
              <a:spcBef>
                <a:spcPts val="345"/>
              </a:spcBef>
              <a:buChar char="–"/>
              <a:tabLst>
                <a:tab pos="78740" algn="l"/>
              </a:tabLst>
            </a:pPr>
            <a:r>
              <a:rPr sz="700" spc="-35" dirty="0">
                <a:solidFill>
                  <a:srgbClr val="777777"/>
                </a:solidFill>
                <a:latin typeface="Arial"/>
                <a:cs typeface="Arial"/>
              </a:rPr>
              <a:t>Once</a:t>
            </a:r>
            <a:r>
              <a:rPr sz="700" spc="-2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registered</a:t>
            </a:r>
            <a:r>
              <a:rPr sz="700" spc="-4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&amp;</a:t>
            </a:r>
            <a:r>
              <a:rPr sz="700" spc="-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777777"/>
                </a:solidFill>
                <a:latin typeface="Arial"/>
                <a:cs typeface="Arial"/>
              </a:rPr>
              <a:t>paid,</a:t>
            </a:r>
            <a:r>
              <a:rPr sz="700" spc="-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777777"/>
                </a:solidFill>
                <a:latin typeface="Arial"/>
                <a:cs typeface="Arial"/>
              </a:rPr>
              <a:t>please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send</a:t>
            </a:r>
            <a:r>
              <a:rPr sz="700" spc="-4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your</a:t>
            </a:r>
            <a:r>
              <a:rPr sz="700" spc="-5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children</a:t>
            </a:r>
            <a:r>
              <a:rPr sz="700" spc="-5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55" dirty="0">
                <a:solidFill>
                  <a:srgbClr val="777777"/>
                </a:solidFill>
                <a:latin typeface="Arial"/>
                <a:cs typeface="Arial"/>
              </a:rPr>
              <a:t>to</a:t>
            </a:r>
            <a:r>
              <a:rPr sz="700" spc="-3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the</a:t>
            </a:r>
            <a:r>
              <a:rPr sz="700" spc="-20" dirty="0">
                <a:solidFill>
                  <a:srgbClr val="777777"/>
                </a:solidFill>
                <a:latin typeface="Arial"/>
                <a:cs typeface="Arial"/>
              </a:rPr>
              <a:t> next</a:t>
            </a:r>
            <a:r>
              <a:rPr sz="700" spc="50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scheduled</a:t>
            </a:r>
            <a:r>
              <a:rPr sz="700" spc="-5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lesson.</a:t>
            </a:r>
            <a:endParaRPr sz="700">
              <a:latin typeface="Arial"/>
              <a:cs typeface="Arial"/>
            </a:endParaRPr>
          </a:p>
          <a:p>
            <a:pPr marL="12700" marR="62865" indent="66040">
              <a:lnSpc>
                <a:spcPct val="116100"/>
              </a:lnSpc>
              <a:spcBef>
                <a:spcPts val="75"/>
              </a:spcBef>
              <a:buChar char="–"/>
              <a:tabLst>
                <a:tab pos="78740" algn="l"/>
              </a:tabLst>
            </a:pP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Starting</a:t>
            </a:r>
            <a:r>
              <a:rPr sz="700" spc="-3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part</a:t>
            </a:r>
            <a:r>
              <a:rPr sz="700" spc="6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way</a:t>
            </a:r>
            <a:r>
              <a:rPr sz="700" spc="1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through</a:t>
            </a:r>
            <a:r>
              <a:rPr sz="700" spc="-4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the</a:t>
            </a:r>
            <a:r>
              <a:rPr sz="700" spc="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term?</a:t>
            </a:r>
            <a:r>
              <a:rPr sz="700" spc="4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Contact</a:t>
            </a:r>
            <a:r>
              <a:rPr sz="700" spc="6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our</a:t>
            </a:r>
            <a:r>
              <a:rPr sz="700" spc="-3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office</a:t>
            </a:r>
            <a:r>
              <a:rPr sz="700" spc="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on</a:t>
            </a:r>
            <a:r>
              <a:rPr sz="700" spc="-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777777"/>
                </a:solidFill>
                <a:latin typeface="Arial"/>
                <a:cs typeface="Arial"/>
              </a:rPr>
              <a:t>the</a:t>
            </a:r>
            <a:r>
              <a:rPr sz="700" spc="50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777777"/>
                </a:solidFill>
                <a:latin typeface="Arial"/>
                <a:cs typeface="Arial"/>
              </a:rPr>
              <a:t>phone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number</a:t>
            </a:r>
            <a:r>
              <a:rPr sz="700" spc="-5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below.</a:t>
            </a:r>
            <a:endParaRPr sz="700">
              <a:latin typeface="Arial"/>
              <a:cs typeface="Arial"/>
            </a:endParaRPr>
          </a:p>
          <a:p>
            <a:pPr marL="78740" indent="-66040">
              <a:lnSpc>
                <a:spcPct val="100000"/>
              </a:lnSpc>
              <a:spcBef>
                <a:spcPts val="210"/>
              </a:spcBef>
              <a:buChar char="–"/>
              <a:tabLst>
                <a:tab pos="78740" algn="l"/>
              </a:tabLst>
            </a:pPr>
            <a:r>
              <a:rPr sz="700" spc="-25" dirty="0">
                <a:solidFill>
                  <a:srgbClr val="777777"/>
                </a:solidFill>
                <a:latin typeface="Arial"/>
                <a:cs typeface="Arial"/>
              </a:rPr>
              <a:t>For</a:t>
            </a:r>
            <a:r>
              <a:rPr sz="700" spc="-5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full</a:t>
            </a:r>
            <a:r>
              <a:rPr sz="700" spc="-2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terms</a:t>
            </a:r>
            <a:r>
              <a:rPr sz="700" spc="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777777"/>
                </a:solidFill>
                <a:latin typeface="Arial"/>
                <a:cs typeface="Arial"/>
              </a:rPr>
              <a:t>and</a:t>
            </a:r>
            <a:r>
              <a:rPr sz="700" spc="-4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conditions</a:t>
            </a:r>
            <a:r>
              <a:rPr sz="700" spc="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777777"/>
                </a:solidFill>
                <a:latin typeface="Arial"/>
                <a:cs typeface="Arial"/>
              </a:rPr>
              <a:t>please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77777"/>
                </a:solidFill>
                <a:latin typeface="Arial"/>
                <a:cs typeface="Arial"/>
              </a:rPr>
              <a:t>visit</a:t>
            </a:r>
            <a:r>
              <a:rPr sz="700" spc="4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our</a:t>
            </a:r>
            <a:r>
              <a:rPr sz="700" spc="-4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77777"/>
                </a:solidFill>
                <a:latin typeface="Arial"/>
                <a:cs typeface="Arial"/>
              </a:rPr>
              <a:t>website.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05400" y="9068934"/>
            <a:ext cx="105854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000" b="1" i="1" spc="-50" dirty="0">
                <a:solidFill>
                  <a:srgbClr val="404040"/>
                </a:solidFill>
                <a:latin typeface="Arial"/>
                <a:cs typeface="Arial"/>
              </a:rPr>
              <a:t>Places</a:t>
            </a:r>
            <a:r>
              <a:rPr sz="1000" b="1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i="1" spc="-3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000" b="1" i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404040"/>
                </a:solidFill>
                <a:latin typeface="Arial"/>
                <a:cs typeface="Arial"/>
              </a:rPr>
              <a:t>limited.</a:t>
            </a:r>
            <a:endParaRPr sz="1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000" b="1" i="1" spc="-10" dirty="0">
                <a:solidFill>
                  <a:srgbClr val="404040"/>
                </a:solidFill>
                <a:latin typeface="Arial"/>
                <a:cs typeface="Arial"/>
              </a:rPr>
              <a:t>Get</a:t>
            </a:r>
            <a:r>
              <a:rPr sz="1000" b="1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i="1" spc="-5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000" b="1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404040"/>
                </a:solidFill>
                <a:latin typeface="Arial"/>
                <a:cs typeface="Arial"/>
              </a:rPr>
              <a:t>early!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42839" y="8390447"/>
            <a:ext cx="1791970" cy="706755"/>
            <a:chOff x="5142839" y="8390447"/>
            <a:chExt cx="1791970" cy="706755"/>
          </a:xfrm>
        </p:grpSpPr>
        <p:sp>
          <p:nvSpPr>
            <p:cNvPr id="32" name="object 32"/>
            <p:cNvSpPr/>
            <p:nvPr/>
          </p:nvSpPr>
          <p:spPr>
            <a:xfrm>
              <a:off x="5171002" y="8418610"/>
              <a:ext cx="1735455" cy="650240"/>
            </a:xfrm>
            <a:custGeom>
              <a:avLst/>
              <a:gdLst/>
              <a:ahLst/>
              <a:cxnLst/>
              <a:rect l="l" t="t" r="r" b="b"/>
              <a:pathLst>
                <a:path w="1735454" h="650240">
                  <a:moveTo>
                    <a:pt x="1732454" y="473641"/>
                  </a:moveTo>
                  <a:lnTo>
                    <a:pt x="52607" y="650200"/>
                  </a:lnTo>
                  <a:lnTo>
                    <a:pt x="49117" y="647374"/>
                  </a:lnTo>
                  <a:lnTo>
                    <a:pt x="0" y="180048"/>
                  </a:lnTo>
                  <a:lnTo>
                    <a:pt x="2825" y="176559"/>
                  </a:lnTo>
                  <a:lnTo>
                    <a:pt x="1682672" y="0"/>
                  </a:lnTo>
                  <a:lnTo>
                    <a:pt x="1686162" y="2825"/>
                  </a:lnTo>
                  <a:lnTo>
                    <a:pt x="1689812" y="37559"/>
                  </a:lnTo>
                  <a:lnTo>
                    <a:pt x="41541" y="210799"/>
                  </a:lnTo>
                  <a:lnTo>
                    <a:pt x="83358" y="608658"/>
                  </a:lnTo>
                  <a:lnTo>
                    <a:pt x="1731629" y="435417"/>
                  </a:lnTo>
                  <a:lnTo>
                    <a:pt x="1735280" y="470151"/>
                  </a:lnTo>
                  <a:lnTo>
                    <a:pt x="1732454" y="473641"/>
                  </a:lnTo>
                  <a:close/>
                </a:path>
                <a:path w="1735454" h="650240">
                  <a:moveTo>
                    <a:pt x="1731629" y="435417"/>
                  </a:moveTo>
                  <a:lnTo>
                    <a:pt x="1693738" y="439400"/>
                  </a:lnTo>
                  <a:lnTo>
                    <a:pt x="1651921" y="41541"/>
                  </a:lnTo>
                  <a:lnTo>
                    <a:pt x="1689812" y="37559"/>
                  </a:lnTo>
                  <a:lnTo>
                    <a:pt x="1731629" y="435417"/>
                  </a:lnTo>
                  <a:close/>
                </a:path>
              </a:pathLst>
            </a:custGeom>
            <a:solidFill>
              <a:srgbClr val="B40E1C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71002" y="8418610"/>
              <a:ext cx="1735455" cy="650240"/>
            </a:xfrm>
            <a:custGeom>
              <a:avLst/>
              <a:gdLst/>
              <a:ahLst/>
              <a:cxnLst/>
              <a:rect l="l" t="t" r="r" b="b"/>
              <a:pathLst>
                <a:path w="1735454" h="650240">
                  <a:moveTo>
                    <a:pt x="1732454" y="473641"/>
                  </a:moveTo>
                  <a:lnTo>
                    <a:pt x="52607" y="650200"/>
                  </a:lnTo>
                  <a:lnTo>
                    <a:pt x="49117" y="647374"/>
                  </a:lnTo>
                  <a:lnTo>
                    <a:pt x="0" y="180048"/>
                  </a:lnTo>
                  <a:lnTo>
                    <a:pt x="2825" y="176559"/>
                  </a:lnTo>
                  <a:lnTo>
                    <a:pt x="1682672" y="0"/>
                  </a:lnTo>
                  <a:lnTo>
                    <a:pt x="1686162" y="2825"/>
                  </a:lnTo>
                  <a:lnTo>
                    <a:pt x="1687821" y="18613"/>
                  </a:lnTo>
                  <a:lnTo>
                    <a:pt x="20605" y="193845"/>
                  </a:lnTo>
                  <a:lnTo>
                    <a:pt x="66404" y="629595"/>
                  </a:lnTo>
                  <a:lnTo>
                    <a:pt x="1733620" y="454363"/>
                  </a:lnTo>
                  <a:lnTo>
                    <a:pt x="1735280" y="470151"/>
                  </a:lnTo>
                  <a:lnTo>
                    <a:pt x="1732454" y="473641"/>
                  </a:lnTo>
                  <a:close/>
                </a:path>
                <a:path w="1735454" h="650240">
                  <a:moveTo>
                    <a:pt x="1733620" y="454363"/>
                  </a:moveTo>
                  <a:lnTo>
                    <a:pt x="1714675" y="456354"/>
                  </a:lnTo>
                  <a:lnTo>
                    <a:pt x="1668875" y="20605"/>
                  </a:lnTo>
                  <a:lnTo>
                    <a:pt x="1687821" y="18613"/>
                  </a:lnTo>
                  <a:lnTo>
                    <a:pt x="1733620" y="454363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7127" y="8404735"/>
              <a:ext cx="1763395" cy="678180"/>
            </a:xfrm>
            <a:custGeom>
              <a:avLst/>
              <a:gdLst/>
              <a:ahLst/>
              <a:cxnLst/>
              <a:rect l="l" t="t" r="r" b="b"/>
              <a:pathLst>
                <a:path w="1763395" h="678179">
                  <a:moveTo>
                    <a:pt x="48120" y="656428"/>
                  </a:moveTo>
                  <a:lnTo>
                    <a:pt x="330" y="201732"/>
                  </a:lnTo>
                  <a:lnTo>
                    <a:pt x="0" y="198592"/>
                  </a:lnTo>
                  <a:lnTo>
                    <a:pt x="283" y="195508"/>
                  </a:lnTo>
                  <a:lnTo>
                    <a:pt x="1180" y="192480"/>
                  </a:lnTo>
                  <a:lnTo>
                    <a:pt x="2077" y="189452"/>
                  </a:lnTo>
                  <a:lnTo>
                    <a:pt x="3519" y="186711"/>
                  </a:lnTo>
                  <a:lnTo>
                    <a:pt x="21523" y="175561"/>
                  </a:lnTo>
                  <a:lnTo>
                    <a:pt x="1688739" y="330"/>
                  </a:lnTo>
                  <a:lnTo>
                    <a:pt x="1691879" y="0"/>
                  </a:lnTo>
                  <a:lnTo>
                    <a:pt x="1694963" y="283"/>
                  </a:lnTo>
                  <a:lnTo>
                    <a:pt x="1697991" y="1180"/>
                  </a:lnTo>
                  <a:lnTo>
                    <a:pt x="1701019" y="2077"/>
                  </a:lnTo>
                  <a:lnTo>
                    <a:pt x="1712155" y="12649"/>
                  </a:lnTo>
                  <a:lnTo>
                    <a:pt x="1713662" y="15424"/>
                  </a:lnTo>
                  <a:lnTo>
                    <a:pt x="1714580" y="18382"/>
                  </a:lnTo>
                  <a:lnTo>
                    <a:pt x="1714910" y="21523"/>
                  </a:lnTo>
                  <a:lnTo>
                    <a:pt x="1762701" y="476218"/>
                  </a:lnTo>
                  <a:lnTo>
                    <a:pt x="1763031" y="479358"/>
                  </a:lnTo>
                  <a:lnTo>
                    <a:pt x="1762747" y="482442"/>
                  </a:lnTo>
                  <a:lnTo>
                    <a:pt x="1761850" y="485470"/>
                  </a:lnTo>
                  <a:lnTo>
                    <a:pt x="1760954" y="488498"/>
                  </a:lnTo>
                  <a:lnTo>
                    <a:pt x="74291" y="677621"/>
                  </a:lnTo>
                  <a:lnTo>
                    <a:pt x="71151" y="677951"/>
                  </a:lnTo>
                  <a:lnTo>
                    <a:pt x="68067" y="677667"/>
                  </a:lnTo>
                  <a:lnTo>
                    <a:pt x="65039" y="676770"/>
                  </a:lnTo>
                  <a:lnTo>
                    <a:pt x="62011" y="675874"/>
                  </a:lnTo>
                  <a:lnTo>
                    <a:pt x="48450" y="659568"/>
                  </a:lnTo>
                  <a:lnTo>
                    <a:pt x="48120" y="656428"/>
                  </a:lnTo>
                  <a:close/>
                </a:path>
              </a:pathLst>
            </a:custGeom>
            <a:ln w="28575">
              <a:solidFill>
                <a:srgbClr val="B40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 rot="21300000">
            <a:off x="5535229" y="8582888"/>
            <a:ext cx="971223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dirty="0">
                <a:solidFill>
                  <a:srgbClr val="B40E1C"/>
                </a:solidFill>
                <a:latin typeface="Arial"/>
                <a:cs typeface="Arial"/>
              </a:rPr>
              <a:t>RE</a:t>
            </a:r>
            <a:r>
              <a:rPr sz="1650" b="1" baseline="2525" dirty="0">
                <a:solidFill>
                  <a:srgbClr val="B40E1C"/>
                </a:solidFill>
                <a:latin typeface="Arial"/>
                <a:cs typeface="Arial"/>
              </a:rPr>
              <a:t>GO</a:t>
            </a:r>
            <a:r>
              <a:rPr sz="1650" b="1" spc="-67" baseline="2525" dirty="0">
                <a:solidFill>
                  <a:srgbClr val="B40E1C"/>
                </a:solidFill>
                <a:latin typeface="Arial"/>
                <a:cs typeface="Arial"/>
              </a:rPr>
              <a:t> </a:t>
            </a:r>
            <a:r>
              <a:rPr sz="1650" b="1" spc="-15" baseline="2525" dirty="0">
                <a:solidFill>
                  <a:srgbClr val="B40E1C"/>
                </a:solidFill>
                <a:latin typeface="Arial"/>
                <a:cs typeface="Arial"/>
              </a:rPr>
              <a:t>O</a:t>
            </a:r>
            <a:r>
              <a:rPr sz="1650" b="1" spc="-15" baseline="5050" dirty="0">
                <a:solidFill>
                  <a:srgbClr val="B40E1C"/>
                </a:solidFill>
                <a:latin typeface="Arial"/>
                <a:cs typeface="Arial"/>
              </a:rPr>
              <a:t>PENS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21300000">
            <a:off x="5349424" y="8774027"/>
            <a:ext cx="139172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1500" spc="-89" baseline="-5555" dirty="0">
                <a:solidFill>
                  <a:srgbClr val="B40E1C"/>
                </a:solidFill>
                <a:latin typeface="Arial Black"/>
                <a:cs typeface="Arial Black"/>
              </a:rPr>
              <a:t>SCH</a:t>
            </a:r>
            <a:r>
              <a:rPr sz="1500" spc="-89" baseline="-2777" dirty="0">
                <a:solidFill>
                  <a:srgbClr val="B40E1C"/>
                </a:solidFill>
                <a:latin typeface="Arial Black"/>
                <a:cs typeface="Arial Black"/>
              </a:rPr>
              <a:t>OOL</a:t>
            </a:r>
            <a:r>
              <a:rPr sz="1500" spc="-127" baseline="-2777" dirty="0">
                <a:solidFill>
                  <a:srgbClr val="B40E1C"/>
                </a:solidFill>
                <a:latin typeface="Arial Black"/>
                <a:cs typeface="Arial Black"/>
              </a:rPr>
              <a:t> </a:t>
            </a:r>
            <a:r>
              <a:rPr sz="1500" spc="-37" baseline="-2777" dirty="0">
                <a:solidFill>
                  <a:srgbClr val="B40E1C"/>
                </a:solidFill>
                <a:latin typeface="Arial Black"/>
                <a:cs typeface="Arial Black"/>
              </a:rPr>
              <a:t>H</a:t>
            </a:r>
            <a:r>
              <a:rPr sz="1000" spc="-25" dirty="0">
                <a:solidFill>
                  <a:srgbClr val="B40E1C"/>
                </a:solidFill>
                <a:latin typeface="Arial Black"/>
                <a:cs typeface="Arial Black"/>
              </a:rPr>
              <a:t>OLID</a:t>
            </a:r>
            <a:r>
              <a:rPr sz="1500" spc="-37" baseline="2777" dirty="0">
                <a:solidFill>
                  <a:srgbClr val="B40E1C"/>
                </a:solidFill>
                <a:latin typeface="Arial Black"/>
                <a:cs typeface="Arial Black"/>
              </a:rPr>
              <a:t>AYS!</a:t>
            </a:r>
            <a:r>
              <a:rPr sz="1500" spc="-37" baseline="5555" dirty="0">
                <a:solidFill>
                  <a:srgbClr val="B40E1C"/>
                </a:solidFill>
                <a:latin typeface="Arial Black"/>
                <a:cs typeface="Arial Black"/>
              </a:rPr>
              <a:t>!</a:t>
            </a:r>
            <a:endParaRPr sz="1500" baseline="5555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40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d826f6-b720-416b-a6b2-073395509045" xsi:nil="true"/>
    <lcf76f155ced4ddcb4097134ff3c332f xmlns="f1695c7b-eb61-4ae9-a794-1e7ee1454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B6D2ECBBA6745A9CC95DC126CA568" ma:contentTypeVersion="18" ma:contentTypeDescription="Create a new document." ma:contentTypeScope="" ma:versionID="7111cbed99fada37ee7b4ac3c83ab48d">
  <xsd:schema xmlns:xsd="http://www.w3.org/2001/XMLSchema" xmlns:xs="http://www.w3.org/2001/XMLSchema" xmlns:p="http://schemas.microsoft.com/office/2006/metadata/properties" xmlns:ns2="f1695c7b-eb61-4ae9-a794-1e7ee1454024" xmlns:ns3="bad826f6-b720-416b-a6b2-073395509045" targetNamespace="http://schemas.microsoft.com/office/2006/metadata/properties" ma:root="true" ma:fieldsID="1aa509c2054a33ed0d759618cff0e9e3" ns2:_="" ns3:_="">
    <xsd:import namespace="f1695c7b-eb61-4ae9-a794-1e7ee1454024"/>
    <xsd:import namespace="bad826f6-b720-416b-a6b2-073395509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95c7b-eb61-4ae9-a794-1e7ee1454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c0749f1-59de-4e5c-9d3b-e888f0c549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826f6-b720-416b-a6b2-07339550904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578a722-26e3-45ef-bb68-c34ac2553d64}" ma:internalName="TaxCatchAll" ma:showField="CatchAllData" ma:web="bad826f6-b720-416b-a6b2-073395509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70091B-0101-4ACC-8A01-43D505FAA5E8}">
  <ds:schemaRefs>
    <ds:schemaRef ds:uri="http://schemas.microsoft.com/office/2006/metadata/properties"/>
    <ds:schemaRef ds:uri="http://schemas.microsoft.com/office/infopath/2007/PartnerControls"/>
    <ds:schemaRef ds:uri="bad826f6-b720-416b-a6b2-073395509045"/>
    <ds:schemaRef ds:uri="f1695c7b-eb61-4ae9-a794-1e7ee1454024"/>
  </ds:schemaRefs>
</ds:datastoreItem>
</file>

<file path=customXml/itemProps2.xml><?xml version="1.0" encoding="utf-8"?>
<ds:datastoreItem xmlns:ds="http://schemas.openxmlformats.org/officeDocument/2006/customXml" ds:itemID="{F7EFCEA9-153C-4D7D-ABB4-201ED4616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95c7b-eb61-4ae9-a794-1e7ee1454024"/>
    <ds:schemaRef ds:uri="bad826f6-b720-416b-a6b2-073395509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26C080-23D1-4FB7-9E00-B7D4829F9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144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Arial Black</vt:lpstr>
      <vt:lpstr>Calibri</vt:lpstr>
      <vt:lpstr>Lucida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Stephanie Bubb</cp:lastModifiedBy>
  <cp:revision>1</cp:revision>
  <dcterms:created xsi:type="dcterms:W3CDTF">2026-06-18T04:31:56Z</dcterms:created>
  <dcterms:modified xsi:type="dcterms:W3CDTF">2026-06-18T04:43:11Z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2026-03-23T00:00:00Z</vt:filetime>
  </property>
  <property fmtid="{D5CDD505-2E9C-101B-9397-08002B2CF9AE}" pid="3" name="Creator">
    <vt:lpwstr>Chromium</vt:lpwstr>
  </property>
  <property fmtid="{D5CDD505-2E9C-101B-9397-08002B2CF9AE}" pid="4" name="LastSaved">
    <vt:filetime>2026-06-18T00:00:00Z</vt:filetime>
  </property>
  <property fmtid="{D5CDD505-2E9C-101B-9397-08002B2CF9AE}" pid="5" name="Producer">
    <vt:lpwstr>Skia/PDF m145</vt:lpwstr>
  </property>
  <property fmtid="{D5CDD505-2E9C-101B-9397-08002B2CF9AE}" pid="6" name="ContentTypeId">
    <vt:lpwstr>0x010100EC4B6D2ECBBA6745A9CC95DC126CA568</vt:lpwstr>
  </property>
  <property fmtid="{D5CDD505-2E9C-101B-9397-08002B2CF9AE}" pid="7" name="MediaServiceImageTags">
    <vt:lpwstr/>
  </property>
</Properties>
</file>